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03" r:id="rId4"/>
    <p:sldId id="304" r:id="rId5"/>
    <p:sldId id="263" r:id="rId6"/>
    <p:sldId id="266" r:id="rId7"/>
    <p:sldId id="268" r:id="rId8"/>
    <p:sldId id="270" r:id="rId9"/>
    <p:sldId id="271" r:id="rId10"/>
    <p:sldId id="272" r:id="rId11"/>
    <p:sldId id="313" r:id="rId12"/>
    <p:sldId id="315" r:id="rId13"/>
    <p:sldId id="325" r:id="rId14"/>
    <p:sldId id="326" r:id="rId15"/>
    <p:sldId id="327" r:id="rId16"/>
    <p:sldId id="330" r:id="rId17"/>
    <p:sldId id="331" r:id="rId18"/>
    <p:sldId id="332" r:id="rId19"/>
    <p:sldId id="333" r:id="rId20"/>
    <p:sldId id="334" r:id="rId21"/>
    <p:sldId id="342" r:id="rId22"/>
    <p:sldId id="344" r:id="rId23"/>
    <p:sldId id="350" r:id="rId24"/>
    <p:sldId id="351" r:id="rId25"/>
    <p:sldId id="352" r:id="rId26"/>
    <p:sldId id="353" r:id="rId27"/>
    <p:sldId id="354" r:id="rId28"/>
    <p:sldId id="360" r:id="rId29"/>
    <p:sldId id="365" r:id="rId30"/>
    <p:sldId id="368" r:id="rId31"/>
    <p:sldId id="369" r:id="rId32"/>
    <p:sldId id="37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12B9-C31E-E060-E0F4-4131769DE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3D923-A202-7734-CF8D-DE9ECA722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3D7B5-2862-A343-6818-0D151B4B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81612-8968-A4EB-6142-288E2FEEA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4F767-7A2C-8E1A-5C8C-5331FECE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79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DF37-FBE4-007C-60DB-C147834D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FB6B7-D677-D53E-0D43-300F58C77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0864-7E4F-39EE-E364-72FBE6D3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04DD6-29B1-43CD-B9E7-C360EBEF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37D2-263D-294A-28F2-D4AEF9A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1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E7A05F-DE07-97DE-C2F5-5C406CEFF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8C0F7-B9E4-7055-85F7-1B9E0CAE2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989CD-8A45-2082-F72D-8A89B4F9B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32CC4-346D-FD2F-4CEB-24E171D6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EDD73-2517-757B-8DA8-75A437A8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2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7EBE-F8FA-FE4E-7C47-A2DA1C5F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BD97-CF54-3F26-CFD7-51537373D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F60A1-AB19-C08F-9CF3-4056EA7D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92C30-8012-30B8-1971-88C5040D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A6E0-618C-A3D3-8E92-1ABE3797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2158-7B79-F929-1B89-0311BBF6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A3F3A-47D9-BD88-5C26-CBE569FDA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25934-946A-ABFF-C949-D773B66E7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348C-F4BE-291C-CCD7-29BA1DB8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44C90-E4E2-3EAD-50B0-B931168C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6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E059-99CD-99FC-6117-52521AFC6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EA232-96D3-467B-8BE9-C0A1049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E1B5B-7AE4-FB97-14FD-F9E424ED0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DF1D7-E9DF-89D5-A656-99E8D6B2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0C1E-CB50-4A7D-9924-D158E5CF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C38ED-C2DB-D185-46D7-F088D5B3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0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B46C-4E2A-6E25-0F47-44E55BB4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96771-F568-D631-CF44-DAC5B123C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48492-C4A2-E710-BCF2-06255EC79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9AEB2-6D66-B2CD-C5DD-2CB608B02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176C31-12BD-78CB-0D55-4E36255B1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CD9E8C-77A5-581B-22DC-79842E08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F5022-7C7F-F68D-C3CC-2A37E9F0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2D388-CE6F-2DF9-662C-3FE4AFFF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4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FBAF-E951-6C5C-86F1-4BC25092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B8DA8-83BF-3BB2-17B5-590FECDCA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6AD48-0C6E-C507-8803-299BE47F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C21C6-AA25-504D-A096-6994078F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3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8D6C2-6EC4-402C-7B0F-0103273BF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D111E-5DCC-39EF-7930-B095181A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6F067-476B-0479-3BF5-06D3E231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5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AF65-C41E-18A5-44B4-B1E2C4EB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40D65-1803-513A-8CDF-D5AC2AAB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AD26E-BA16-DA38-6267-34CBF0F0E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D5830-06D3-C653-493C-1ADE8B05F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3644A-B439-2F1D-F241-9F0410A6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93D73-4C02-71ED-D7B3-0EEF4460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BE15-7A4A-75C7-21DF-F7B3B427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31060B-7765-E234-1F87-B00A5A00B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2AE89-CB9F-7994-0C90-D32BBE78E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333E3-D09B-7F0A-4226-2AB0BC0F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FDFC8-42FD-209E-1ED3-5FC54C601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94861-8DB2-D7B2-3C16-89B0A95E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9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831F0-F0E3-2025-FDCE-E1D4D7D3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A5781-25F3-C0AD-6771-F9D9B6E7B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1A099-AE20-FBB2-8370-0B83567D1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DFDBC-5AE9-4845-BEC5-93376709952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EEE8F-3D60-3247-BD7B-5F35640ED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3E1B1-B749-4FCF-F966-F6DC9F5B0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4105A-926E-4EC1-90E3-ACAFEEB1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2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C5C3-9BF1-9CDC-0CB9-FC4C95D9E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6601F-26E0-5296-27A4-5B544D9F9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3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7F7DF-41A5-65F7-8A41-21701C5D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75917"/>
            <a:ext cx="703995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A70B2-95C5-6881-5AA6-9C0D76E0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71180"/>
            <a:ext cx="706853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9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1FA05-A707-2D45-2F3B-9588E38F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99733"/>
            <a:ext cx="701137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1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3DFF2-51C7-40CA-EE81-128BD130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5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187F3-CE1D-4795-CB4A-24339EA7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794970"/>
            <a:ext cx="7106642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9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5AF4E-BCCD-A9EE-FFB6-30494D5F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580627"/>
            <a:ext cx="7116168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A3968-5C7D-481B-434A-1E61DEB1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23549"/>
            <a:ext cx="7030431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3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1A98C-187C-B8BA-D3D6-4C8DA9C2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56864"/>
            <a:ext cx="6973273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7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4D6FE-F493-EC53-618D-66A20EB6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85443"/>
            <a:ext cx="699232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24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973F4-0B16-C935-11D7-35B1715D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75917"/>
            <a:ext cx="701137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2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29287-99ED-0A9D-9AD7-2A1653D16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94970"/>
            <a:ext cx="7020905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7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86D3B-4306-768B-AC0A-D07507BA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85443"/>
            <a:ext cx="7011378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D97FD-BFDB-3710-89BD-25A9FCEE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837838"/>
            <a:ext cx="7097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D8461-678A-30C7-1B31-6118096C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14022"/>
            <a:ext cx="704948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27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BF6F9-4409-BF63-07F2-D6BE1B8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85443"/>
            <a:ext cx="708758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A4D08-BAB3-AEB2-A509-1481C52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94970"/>
            <a:ext cx="708758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A1103-3B89-6A18-8958-9D1AF719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04496"/>
            <a:ext cx="708758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4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42858-F899-4105-D2AE-44A7BEB3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780680"/>
            <a:ext cx="7116168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5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DC4A02-95F9-158E-8710-FEEEAC39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304364"/>
            <a:ext cx="7049484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2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E8DBE-8121-A333-36F0-EE0AC2A5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52128"/>
            <a:ext cx="706853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6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B831E-B348-8A41-C375-151B46A7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818785"/>
            <a:ext cx="717332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BF896-EED5-4738-3022-E7FA630E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766391"/>
            <a:ext cx="6935168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82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44DF8-CCA9-DB96-C234-3F09CED3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56891"/>
            <a:ext cx="705901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1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E39D5-3823-55D6-F7B9-031BBB06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52128"/>
            <a:ext cx="702090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4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2FF53-709B-A7B4-1DD0-564D2F40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794970"/>
            <a:ext cx="715427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0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120AE-E59A-0D6F-B67E-DB793638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28" y="639094"/>
            <a:ext cx="7116168" cy="5229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D1166-F527-C170-BF45-5797B7FDEC77}"/>
              </a:ext>
            </a:extLst>
          </p:cNvPr>
          <p:cNvSpPr txBox="1"/>
          <p:nvPr/>
        </p:nvSpPr>
        <p:spPr>
          <a:xfrm>
            <a:off x="8197795" y="882595"/>
            <a:ext cx="31964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Notice here that expression for DFF is created using excitation table (AND NOT Truth Table)</a:t>
            </a:r>
          </a:p>
          <a:p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</a:rPr>
              <a:t>D2 = ~C0.C2 + C2~C1 + ~C2C1C0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D1 = m(1,2,5,6) = C1~C0 + ~C1C0 = C0^C1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D0 = m(0,2,4,6) = ~C0</a:t>
            </a:r>
          </a:p>
        </p:txBody>
      </p:sp>
    </p:spTree>
    <p:extLst>
      <p:ext uri="{BB962C8B-B14F-4D97-AF65-F5344CB8AC3E}">
        <p14:creationId xmlns:p14="http://schemas.microsoft.com/office/powerpoint/2010/main" val="355458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61FE0-0815-0485-EABA-CA2D2845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127491"/>
            <a:ext cx="6114794" cy="66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89002-C8EE-B217-0697-C6E6E9F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47" y="542522"/>
            <a:ext cx="7382905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D8123-EB8A-8FD2-B1E2-CAE43E7A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766391"/>
            <a:ext cx="713522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7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EE795A-A877-2E3C-7F0E-249F37A6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0206"/>
            <a:ext cx="703995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8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C6D51-F10A-9387-4040-106D5B8F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37838"/>
            <a:ext cx="704948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2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56</Words>
  <Application>Microsoft Office PowerPoint</Application>
  <PresentationFormat>Widescreen</PresentationFormat>
  <Paragraphs>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1</cp:revision>
  <dcterms:created xsi:type="dcterms:W3CDTF">2023-04-19T08:53:33Z</dcterms:created>
  <dcterms:modified xsi:type="dcterms:W3CDTF">2023-04-19T09:09:53Z</dcterms:modified>
</cp:coreProperties>
</file>